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4"/>
  </p:sldMasterIdLst>
  <p:notesMasterIdLst>
    <p:notesMasterId r:id="rId6"/>
  </p:notesMasterIdLst>
  <p:handoutMasterIdLst>
    <p:handoutMasterId r:id="rId7"/>
  </p:handoutMasterIdLst>
  <p:sldIdLst>
    <p:sldId id="293" r:id="rId5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EDAD9"/>
    <a:srgbClr val="99CCFF"/>
    <a:srgbClr val="0A2D82"/>
    <a:srgbClr val="000099"/>
    <a:srgbClr val="0C24FB"/>
    <a:srgbClr val="0000FF"/>
    <a:srgbClr val="6600FF"/>
    <a:srgbClr val="FF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06" autoAdjust="0"/>
  </p:normalViewPr>
  <p:slideViewPr>
    <p:cSldViewPr snapToGrid="0"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1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suo Murakami (村上 泰男)" userId="19911b97-a676-4498-a9fc-0778294e60d8" providerId="ADAL" clId="{AB69294F-ACA2-4D1D-BABA-E94F57D9CCDA}"/>
    <pc:docChg chg="undo custSel modMainMaster">
      <pc:chgData name="Yasuo Murakami (村上 泰男)" userId="19911b97-a676-4498-a9fc-0778294e60d8" providerId="ADAL" clId="{AB69294F-ACA2-4D1D-BABA-E94F57D9CCDA}" dt="2023-08-31T00:04:01.557" v="238" actId="478"/>
      <pc:docMkLst>
        <pc:docMk/>
      </pc:docMkLst>
      <pc:sldMasterChg chg="modSldLayout">
        <pc:chgData name="Yasuo Murakami (村上 泰男)" userId="19911b97-a676-4498-a9fc-0778294e60d8" providerId="ADAL" clId="{AB69294F-ACA2-4D1D-BABA-E94F57D9CCDA}" dt="2023-08-31T00:04:01.557" v="238" actId="478"/>
        <pc:sldMasterMkLst>
          <pc:docMk/>
          <pc:sldMasterMk cId="501857599" sldId="2147483893"/>
        </pc:sldMasterMkLst>
        <pc:sldLayoutChg chg="addSp delSp modSp mod">
          <pc:chgData name="Yasuo Murakami (村上 泰男)" userId="19911b97-a676-4498-a9fc-0778294e60d8" providerId="ADAL" clId="{AB69294F-ACA2-4D1D-BABA-E94F57D9CCDA}" dt="2023-08-31T00:04:01.557" v="238" actId="478"/>
          <pc:sldLayoutMkLst>
            <pc:docMk/>
            <pc:sldMasterMk cId="501857599" sldId="2147483893"/>
            <pc:sldLayoutMk cId="1679854319" sldId="2147483910"/>
          </pc:sldLayoutMkLst>
          <pc:spChg chg="add mod">
            <ac:chgData name="Yasuo Murakami (村上 泰男)" userId="19911b97-a676-4498-a9fc-0778294e60d8" providerId="ADAL" clId="{AB69294F-ACA2-4D1D-BABA-E94F57D9CCDA}" dt="2023-08-30T23:59:47.403" v="160" actId="1038"/>
            <ac:spMkLst>
              <pc:docMk/>
              <pc:sldMasterMk cId="501857599" sldId="2147483893"/>
              <pc:sldLayoutMk cId="1679854319" sldId="2147483910"/>
              <ac:spMk id="2" creationId="{34FF5B4B-B1F4-8913-0B12-D66A25CF1CD9}"/>
            </ac:spMkLst>
          </pc:spChg>
          <pc:spChg chg="add mod">
            <ac:chgData name="Yasuo Murakami (村上 泰男)" userId="19911b97-a676-4498-a9fc-0778294e60d8" providerId="ADAL" clId="{AB69294F-ACA2-4D1D-BABA-E94F57D9CCDA}" dt="2023-08-31T00:00:16.272" v="199" actId="1037"/>
            <ac:spMkLst>
              <pc:docMk/>
              <pc:sldMasterMk cId="501857599" sldId="2147483893"/>
              <pc:sldLayoutMk cId="1679854319" sldId="2147483910"/>
              <ac:spMk id="3" creationId="{E155AB2E-BB13-881F-BDD0-286044F28B3D}"/>
            </ac:spMkLst>
          </pc:spChg>
          <pc:spChg chg="add mod">
            <ac:chgData name="Yasuo Murakami (村上 泰男)" userId="19911b97-a676-4498-a9fc-0778294e60d8" providerId="ADAL" clId="{AB69294F-ACA2-4D1D-BABA-E94F57D9CCDA}" dt="2023-08-31T00:02:22.902" v="207" actId="1036"/>
            <ac:spMkLst>
              <pc:docMk/>
              <pc:sldMasterMk cId="501857599" sldId="2147483893"/>
              <pc:sldLayoutMk cId="1679854319" sldId="2147483910"/>
              <ac:spMk id="5" creationId="{0958F779-7863-E045-5481-C98B4429E40C}"/>
            </ac:spMkLst>
          </pc:spChg>
          <pc:spChg chg="add mod">
            <ac:chgData name="Yasuo Murakami (村上 泰男)" userId="19911b97-a676-4498-a9fc-0778294e60d8" providerId="ADAL" clId="{AB69294F-ACA2-4D1D-BABA-E94F57D9CCDA}" dt="2023-08-30T23:57:50.467" v="137" actId="1038"/>
            <ac:spMkLst>
              <pc:docMk/>
              <pc:sldMasterMk cId="501857599" sldId="2147483893"/>
              <pc:sldLayoutMk cId="1679854319" sldId="2147483910"/>
              <ac:spMk id="6" creationId="{9BF0BEE6-2CD4-1601-55AE-2D7EF55D8D09}"/>
            </ac:spMkLst>
          </pc:spChg>
          <pc:spChg chg="add mod">
            <ac:chgData name="Yasuo Murakami (村上 泰男)" userId="19911b97-a676-4498-a9fc-0778294e60d8" providerId="ADAL" clId="{AB69294F-ACA2-4D1D-BABA-E94F57D9CCDA}" dt="2023-08-31T00:02:53.218" v="226" actId="1038"/>
            <ac:spMkLst>
              <pc:docMk/>
              <pc:sldMasterMk cId="501857599" sldId="2147483893"/>
              <pc:sldLayoutMk cId="1679854319" sldId="2147483910"/>
              <ac:spMk id="7" creationId="{28E47A38-67B1-CC53-3875-4EAE3052E888}"/>
            </ac:spMkLst>
          </pc:spChg>
          <pc:spChg chg="add mod">
            <ac:chgData name="Yasuo Murakami (村上 泰男)" userId="19911b97-a676-4498-a9fc-0778294e60d8" providerId="ADAL" clId="{AB69294F-ACA2-4D1D-BABA-E94F57D9CCDA}" dt="2023-08-31T00:02:46.144" v="216" actId="1038"/>
            <ac:spMkLst>
              <pc:docMk/>
              <pc:sldMasterMk cId="501857599" sldId="2147483893"/>
              <pc:sldLayoutMk cId="1679854319" sldId="2147483910"/>
              <ac:spMk id="8" creationId="{E2164645-D22E-D9C1-E3BA-20D448990ADE}"/>
            </ac:spMkLst>
          </pc:spChg>
          <pc:spChg chg="add del mod">
            <ac:chgData name="Yasuo Murakami (村上 泰男)" userId="19911b97-a676-4498-a9fc-0778294e60d8" providerId="ADAL" clId="{AB69294F-ACA2-4D1D-BABA-E94F57D9CCDA}" dt="2023-08-31T00:03:18.853" v="230" actId="478"/>
            <ac:spMkLst>
              <pc:docMk/>
              <pc:sldMasterMk cId="501857599" sldId="2147483893"/>
              <pc:sldLayoutMk cId="1679854319" sldId="2147483910"/>
              <ac:spMk id="9" creationId="{4EC94D1D-C355-373E-BC37-91DEEB8F0E65}"/>
            </ac:spMkLst>
          </pc:spChg>
          <pc:spChg chg="mod">
            <ac:chgData name="Yasuo Murakami (村上 泰男)" userId="19911b97-a676-4498-a9fc-0778294e60d8" providerId="ADAL" clId="{AB69294F-ACA2-4D1D-BABA-E94F57D9CCDA}" dt="2023-08-30T23:57:38.406" v="129" actId="1076"/>
            <ac:spMkLst>
              <pc:docMk/>
              <pc:sldMasterMk cId="501857599" sldId="2147483893"/>
              <pc:sldLayoutMk cId="1679854319" sldId="2147483910"/>
              <ac:spMk id="90" creationId="{2E9A258D-69F2-5FA4-FB39-D00753FCB77C}"/>
            </ac:spMkLst>
          </pc:spChg>
          <pc:spChg chg="mod">
            <ac:chgData name="Yasuo Murakami (村上 泰男)" userId="19911b97-a676-4498-a9fc-0778294e60d8" providerId="ADAL" clId="{AB69294F-ACA2-4D1D-BABA-E94F57D9CCDA}" dt="2023-08-30T09:56:38.374" v="1" actId="1035"/>
            <ac:spMkLst>
              <pc:docMk/>
              <pc:sldMasterMk cId="501857599" sldId="2147483893"/>
              <pc:sldLayoutMk cId="1679854319" sldId="2147483910"/>
              <ac:spMk id="99" creationId="{EF646DBF-219F-D619-8103-C1958F862516}"/>
            </ac:spMkLst>
          </pc:spChg>
          <pc:spChg chg="add del">
            <ac:chgData name="Yasuo Murakami (村上 泰男)" userId="19911b97-a676-4498-a9fc-0778294e60d8" providerId="ADAL" clId="{AB69294F-ACA2-4D1D-BABA-E94F57D9CCDA}" dt="2023-08-31T00:04:01.557" v="238" actId="478"/>
            <ac:spMkLst>
              <pc:docMk/>
              <pc:sldMasterMk cId="501857599" sldId="2147483893"/>
              <pc:sldLayoutMk cId="1679854319" sldId="2147483910"/>
              <ac:spMk id="105" creationId="{EF6C3305-0377-FF08-CA44-5DB1A6FAD128}"/>
            </ac:spMkLst>
          </pc:spChg>
          <pc:spChg chg="mod">
            <ac:chgData name="Yasuo Murakami (村上 泰男)" userId="19911b97-a676-4498-a9fc-0778294e60d8" providerId="ADAL" clId="{AB69294F-ACA2-4D1D-BABA-E94F57D9CCDA}" dt="2023-08-31T00:03:39.584" v="236" actId="20577"/>
            <ac:spMkLst>
              <pc:docMk/>
              <pc:sldMasterMk cId="501857599" sldId="2147483893"/>
              <pc:sldLayoutMk cId="1679854319" sldId="2147483910"/>
              <ac:spMk id="129" creationId="{96B5A71F-6BBA-9081-C9D3-F5D169B6E43E}"/>
            </ac:spMkLst>
          </pc:spChg>
        </pc:sldLayoutChg>
      </pc:sldMasterChg>
    </pc:docChg>
  </pc:docChgLst>
  <pc:docChgLst>
    <pc:chgData name="Nakanishi Keita" userId="64793180-e1fe-4515-a4fc-c1684df385a9" providerId="ADAL" clId="{EF313526-2C56-42DA-91CB-87115D20A147}"/>
    <pc:docChg chg="modSld">
      <pc:chgData name="Nakanishi Keita" userId="64793180-e1fe-4515-a4fc-c1684df385a9" providerId="ADAL" clId="{EF313526-2C56-42DA-91CB-87115D20A147}" dt="2023-08-01T11:48:35.037" v="35" actId="20577"/>
      <pc:docMkLst>
        <pc:docMk/>
      </pc:docMkLst>
      <pc:sldChg chg="modSp mod">
        <pc:chgData name="Nakanishi Keita" userId="64793180-e1fe-4515-a4fc-c1684df385a9" providerId="ADAL" clId="{EF313526-2C56-42DA-91CB-87115D20A147}" dt="2023-08-01T11:48:35.037" v="35" actId="20577"/>
        <pc:sldMkLst>
          <pc:docMk/>
          <pc:sldMk cId="1743093289" sldId="292"/>
        </pc:sldMkLst>
        <pc:spChg chg="mod">
          <ac:chgData name="Nakanishi Keita" userId="64793180-e1fe-4515-a4fc-c1684df385a9" providerId="ADAL" clId="{EF313526-2C56-42DA-91CB-87115D20A147}" dt="2023-08-01T11:48:35.037" v="35" actId="20577"/>
          <ac:spMkLst>
            <pc:docMk/>
            <pc:sldMk cId="1743093289" sldId="292"/>
            <ac:spMk id="5" creationId="{E507F6B2-C881-897A-85AD-723CA2C63E56}"/>
          </ac:spMkLst>
        </pc:spChg>
        <pc:spChg chg="mod">
          <ac:chgData name="Nakanishi Keita" userId="64793180-e1fe-4515-a4fc-c1684df385a9" providerId="ADAL" clId="{EF313526-2C56-42DA-91CB-87115D20A147}" dt="2023-08-01T11:21:32.353" v="32" actId="20577"/>
          <ac:spMkLst>
            <pc:docMk/>
            <pc:sldMk cId="1743093289" sldId="292"/>
            <ac:spMk id="7190" creationId="{38F82D4B-BEA6-03FB-4336-C25BD79116AA}"/>
          </ac:spMkLst>
        </pc:spChg>
      </pc:sldChg>
    </pc:docChg>
  </pc:docChgLst>
  <pc:docChgLst>
    <pc:chgData name="Nakanishi Keita" userId="64793180-e1fe-4515-a4fc-c1684df385a9" providerId="ADAL" clId="{5484D358-9893-4703-9B96-7F06F8E19410}"/>
    <pc:docChg chg="modSld">
      <pc:chgData name="Nakanishi Keita" userId="64793180-e1fe-4515-a4fc-c1684df385a9" providerId="ADAL" clId="{5484D358-9893-4703-9B96-7F06F8E19410}" dt="2023-07-29T01:58:04.953" v="221" actId="20577"/>
      <pc:docMkLst>
        <pc:docMk/>
      </pc:docMkLst>
      <pc:sldChg chg="addSp modSp mod">
        <pc:chgData name="Nakanishi Keita" userId="64793180-e1fe-4515-a4fc-c1684df385a9" providerId="ADAL" clId="{5484D358-9893-4703-9B96-7F06F8E19410}" dt="2023-07-29T01:58:04.953" v="221" actId="20577"/>
        <pc:sldMkLst>
          <pc:docMk/>
          <pc:sldMk cId="1743093289" sldId="292"/>
        </pc:sldMkLst>
        <pc:spChg chg="add mod">
          <ac:chgData name="Nakanishi Keita" userId="64793180-e1fe-4515-a4fc-c1684df385a9" providerId="ADAL" clId="{5484D358-9893-4703-9B96-7F06F8E19410}" dt="2023-07-29T01:58:04.953" v="221" actId="20577"/>
          <ac:spMkLst>
            <pc:docMk/>
            <pc:sldMk cId="1743093289" sldId="292"/>
            <ac:spMk id="2" creationId="{D13ABCDD-7A07-A375-9ED8-403C1D661120}"/>
          </ac:spMkLst>
        </pc:spChg>
        <pc:spChg chg="mod">
          <ac:chgData name="Nakanishi Keita" userId="64793180-e1fe-4515-a4fc-c1684df385a9" providerId="ADAL" clId="{5484D358-9893-4703-9B96-7F06F8E19410}" dt="2023-07-29T01:55:46.364" v="5" actId="20577"/>
          <ac:spMkLst>
            <pc:docMk/>
            <pc:sldMk cId="1743093289" sldId="292"/>
            <ac:spMk id="6" creationId="{29C29E11-AF41-A8FE-CA0B-6D3392F0C8EB}"/>
          </ac:spMkLst>
        </pc:spChg>
        <pc:spChg chg="mod">
          <ac:chgData name="Nakanishi Keita" userId="64793180-e1fe-4515-a4fc-c1684df385a9" providerId="ADAL" clId="{5484D358-9893-4703-9B96-7F06F8E19410}" dt="2023-07-29T01:55:49.341" v="6" actId="20577"/>
          <ac:spMkLst>
            <pc:docMk/>
            <pc:sldMk cId="1743093289" sldId="292"/>
            <ac:spMk id="7" creationId="{623A4178-E536-9653-ABE2-56C19C2E279A}"/>
          </ac:spMkLst>
        </pc:spChg>
        <pc:spChg chg="mod">
          <ac:chgData name="Nakanishi Keita" userId="64793180-e1fe-4515-a4fc-c1684df385a9" providerId="ADAL" clId="{5484D358-9893-4703-9B96-7F06F8E19410}" dt="2023-07-29T01:55:51.803" v="7" actId="20577"/>
          <ac:spMkLst>
            <pc:docMk/>
            <pc:sldMk cId="1743093289" sldId="292"/>
            <ac:spMk id="9" creationId="{7B9E1CA2-07F9-355E-3502-8B1F89DCD8A3}"/>
          </ac:spMkLst>
        </pc:spChg>
        <pc:spChg chg="mod">
          <ac:chgData name="Nakanishi Keita" userId="64793180-e1fe-4515-a4fc-c1684df385a9" providerId="ADAL" clId="{5484D358-9893-4703-9B96-7F06F8E19410}" dt="2023-07-29T01:55:53.922" v="8" actId="20577"/>
          <ac:spMkLst>
            <pc:docMk/>
            <pc:sldMk cId="1743093289" sldId="292"/>
            <ac:spMk id="10" creationId="{3C8D7F00-69EF-1799-C9B5-73B98EE25A47}"/>
          </ac:spMkLst>
        </pc:spChg>
        <pc:spChg chg="mod">
          <ac:chgData name="Nakanishi Keita" userId="64793180-e1fe-4515-a4fc-c1684df385a9" providerId="ADAL" clId="{5484D358-9893-4703-9B96-7F06F8E19410}" dt="2023-07-29T01:55:40.765" v="2" actId="20577"/>
          <ac:spMkLst>
            <pc:docMk/>
            <pc:sldMk cId="1743093289" sldId="292"/>
            <ac:spMk id="21" creationId="{541E524E-3565-4E07-9D3B-449167DBC223}"/>
          </ac:spMkLst>
        </pc:spChg>
        <pc:spChg chg="mod">
          <ac:chgData name="Nakanishi Keita" userId="64793180-e1fe-4515-a4fc-c1684df385a9" providerId="ADAL" clId="{5484D358-9893-4703-9B96-7F06F8E19410}" dt="2023-07-29T01:57:50.743" v="198" actId="1076"/>
          <ac:spMkLst>
            <pc:docMk/>
            <pc:sldMk cId="1743093289" sldId="292"/>
            <ac:spMk id="7181" creationId="{00000000-0000-0000-0000-000000000000}"/>
          </ac:spMkLst>
        </pc:spChg>
        <pc:spChg chg="mod">
          <ac:chgData name="Nakanishi Keita" userId="64793180-e1fe-4515-a4fc-c1684df385a9" providerId="ADAL" clId="{5484D358-9893-4703-9B96-7F06F8E19410}" dt="2023-07-29T01:57:18.898" v="186" actId="20577"/>
          <ac:spMkLst>
            <pc:docMk/>
            <pc:sldMk cId="1743093289" sldId="292"/>
            <ac:spMk id="7189" creationId="{8A593DEF-9518-687B-2CDB-0D928EEAAD2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0C4C9-13BC-48C6-BCF3-34A6930E2AB4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70A03-128A-424F-A883-30ECBE2706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19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pPr>
              <a:defRPr/>
            </a:pPr>
            <a:fld id="{B7ECBD67-361E-4DDC-AF18-1920678EA293}" type="datetimeFigureOut">
              <a:rPr lang="ja-JP" altLang="en-US"/>
              <a:pPr>
                <a:defRPr/>
              </a:pPr>
              <a:t>2023/8/31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pPr>
              <a:defRPr/>
            </a:pPr>
            <a:fld id="{C3E4F1DE-187A-46D2-903A-58B09B0DC1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3013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78">
            <a:extLst>
              <a:ext uri="{FF2B5EF4-FFF2-40B4-BE49-F238E27FC236}">
                <a16:creationId xmlns:a16="http://schemas.microsoft.com/office/drawing/2014/main" id="{D46A5C15-55FC-B92C-642D-E03E0A1EE623}"/>
              </a:ext>
            </a:extLst>
          </p:cNvPr>
          <p:cNvSpPr/>
          <p:nvPr userDrawn="1"/>
        </p:nvSpPr>
        <p:spPr>
          <a:xfrm>
            <a:off x="179387" y="5001972"/>
            <a:ext cx="8777388" cy="1625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Line 69">
            <a:extLst>
              <a:ext uri="{FF2B5EF4-FFF2-40B4-BE49-F238E27FC236}">
                <a16:creationId xmlns:a16="http://schemas.microsoft.com/office/drawing/2014/main" id="{835FBC25-0274-5C7C-B121-DF1B9D513DE8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7220" y="5157510"/>
            <a:ext cx="8783742" cy="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3" name="Rectangle 31">
            <a:extLst>
              <a:ext uri="{FF2B5EF4-FFF2-40B4-BE49-F238E27FC236}">
                <a16:creationId xmlns:a16="http://schemas.microsoft.com/office/drawing/2014/main" id="{DAC6F4D6-38A0-084F-FE9F-660677E61B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0957" y="1482622"/>
            <a:ext cx="771045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テーマの目的</a:t>
            </a:r>
          </a:p>
        </p:txBody>
      </p:sp>
      <p:sp>
        <p:nvSpPr>
          <p:cNvPr id="17" name="Rectangle 32">
            <a:extLst>
              <a:ext uri="{FF2B5EF4-FFF2-40B4-BE49-F238E27FC236}">
                <a16:creationId xmlns:a16="http://schemas.microsoft.com/office/drawing/2014/main" id="{50E89944-E89E-00EF-1FCB-89185AB7B3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7713" y="938213"/>
            <a:ext cx="787400" cy="1619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Rectangle 39">
            <a:extLst>
              <a:ext uri="{FF2B5EF4-FFF2-40B4-BE49-F238E27FC236}">
                <a16:creationId xmlns:a16="http://schemas.microsoft.com/office/drawing/2014/main" id="{847F5E87-7F89-5C1C-645E-B0B121B46F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4050" y="461963"/>
            <a:ext cx="1665288" cy="323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Rectangle 46">
            <a:extLst>
              <a:ext uri="{FF2B5EF4-FFF2-40B4-BE49-F238E27FC236}">
                <a16:creationId xmlns:a16="http://schemas.microsoft.com/office/drawing/2014/main" id="{85829F0A-DB1E-55EF-9025-394A4CDA27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419569" y="591006"/>
            <a:ext cx="405560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E-Mail</a:t>
            </a:r>
            <a:endParaRPr lang="ja-JP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Rectangle 52">
            <a:extLst>
              <a:ext uri="{FF2B5EF4-FFF2-40B4-BE49-F238E27FC236}">
                <a16:creationId xmlns:a16="http://schemas.microsoft.com/office/drawing/2014/main" id="{5399FBF2-00EE-4EA5-7DFF-D2D19C8FE8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213" y="115888"/>
            <a:ext cx="3455987" cy="3619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7" name="Rectangle 62">
            <a:extLst>
              <a:ext uri="{FF2B5EF4-FFF2-40B4-BE49-F238E27FC236}">
                <a16:creationId xmlns:a16="http://schemas.microsoft.com/office/drawing/2014/main" id="{98401FB5-0D3E-7804-EF2F-1B58418AB9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904875"/>
            <a:ext cx="8785225" cy="1037855"/>
          </a:xfrm>
          <a:prstGeom prst="rect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Rectangle 66">
            <a:extLst>
              <a:ext uri="{FF2B5EF4-FFF2-40B4-BE49-F238E27FC236}">
                <a16:creationId xmlns:a16="http://schemas.microsoft.com/office/drawing/2014/main" id="{696AE5C4-CFB5-EA68-426C-65E66C10FA3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3338" y="987619"/>
            <a:ext cx="932948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テーマ名称</a:t>
            </a: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仮</a:t>
            </a: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ja-JP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3" name="Line 68">
            <a:extLst>
              <a:ext uri="{FF2B5EF4-FFF2-40B4-BE49-F238E27FC236}">
                <a16:creationId xmlns:a16="http://schemas.microsoft.com/office/drawing/2014/main" id="{7ECB4EFF-5C04-9B57-93DB-D721DAE7E31C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184069" y="896937"/>
            <a:ext cx="1588" cy="1037855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54" name="Line 75">
            <a:extLst>
              <a:ext uri="{FF2B5EF4-FFF2-40B4-BE49-F238E27FC236}">
                <a16:creationId xmlns:a16="http://schemas.microsoft.com/office/drawing/2014/main" id="{CB4E8233-6CFF-0112-F96C-A729CB69107A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79388" y="1238250"/>
            <a:ext cx="879157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59" name="Rectangle 80">
            <a:extLst>
              <a:ext uri="{FF2B5EF4-FFF2-40B4-BE49-F238E27FC236}">
                <a16:creationId xmlns:a16="http://schemas.microsoft.com/office/drawing/2014/main" id="{03156567-B0C8-D185-C877-42F85A8A102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410751" y="132323"/>
            <a:ext cx="423193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作成日</a:t>
            </a:r>
            <a:endParaRPr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" name="Rectangle 46">
            <a:extLst>
              <a:ext uri="{FF2B5EF4-FFF2-40B4-BE49-F238E27FC236}">
                <a16:creationId xmlns:a16="http://schemas.microsoft.com/office/drawing/2014/main" id="{AC87E598-319C-6731-398D-13E6E1C929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70831" y="133350"/>
            <a:ext cx="865622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</a:t>
            </a:r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団体名</a:t>
            </a:r>
            <a:endParaRPr lang="ja-JP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2161768F-D8FF-E9F8-1085-CE2C0ED96AD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5901" y="3932258"/>
            <a:ext cx="813808" cy="169277"/>
          </a:xfrm>
          <a:prstGeom prst="rect">
            <a:avLst/>
          </a:prstGeom>
          <a:noFill/>
          <a:ln>
            <a:noFill/>
          </a:ln>
        </p:spPr>
        <p:txBody>
          <a:bodyPr wrap="none" lIns="3600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C) </a:t>
            </a:r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研究体制</a:t>
            </a:r>
          </a:p>
        </p:txBody>
      </p:sp>
      <p:sp>
        <p:nvSpPr>
          <p:cNvPr id="63" name="Rectangle 33">
            <a:extLst>
              <a:ext uri="{FF2B5EF4-FFF2-40B4-BE49-F238E27FC236}">
                <a16:creationId xmlns:a16="http://schemas.microsoft.com/office/drawing/2014/main" id="{13284DFC-1464-E4DB-50CF-6C7198640B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5901" y="2895562"/>
            <a:ext cx="1382874" cy="169277"/>
          </a:xfrm>
          <a:prstGeom prst="rect">
            <a:avLst/>
          </a:prstGeom>
          <a:noFill/>
          <a:ln>
            <a:noFill/>
          </a:ln>
        </p:spPr>
        <p:txBody>
          <a:bodyPr wrap="none" lIns="3600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B) HySE</a:t>
            </a:r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への還元技術</a:t>
            </a:r>
          </a:p>
        </p:txBody>
      </p:sp>
      <p:sp>
        <p:nvSpPr>
          <p:cNvPr id="65" name="Line 69">
            <a:extLst>
              <a:ext uri="{FF2B5EF4-FFF2-40B4-BE49-F238E27FC236}">
                <a16:creationId xmlns:a16="http://schemas.microsoft.com/office/drawing/2014/main" id="{286A6AFB-D18B-263D-EA1F-22C9A533340E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79388" y="3905538"/>
            <a:ext cx="1671360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74" name="Rectangle 29">
            <a:extLst>
              <a:ext uri="{FF2B5EF4-FFF2-40B4-BE49-F238E27FC236}">
                <a16:creationId xmlns:a16="http://schemas.microsoft.com/office/drawing/2014/main" id="{B89E0772-07AB-44DF-3BE5-C0BD726230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5901" y="4808303"/>
            <a:ext cx="3218830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F)</a:t>
            </a:r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事業年度別実施内容、リソース投入計画（人・費用）</a:t>
            </a:r>
          </a:p>
        </p:txBody>
      </p:sp>
      <p:sp>
        <p:nvSpPr>
          <p:cNvPr id="79" name="Rectangle 53">
            <a:extLst>
              <a:ext uri="{FF2B5EF4-FFF2-40B4-BE49-F238E27FC236}">
                <a16:creationId xmlns:a16="http://schemas.microsoft.com/office/drawing/2014/main" id="{CFC145FE-1AA4-D2F5-3A87-67AB8FA13D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9404" y="315542"/>
            <a:ext cx="247664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HySE</a:t>
            </a:r>
            <a:r>
              <a:rPr lang="ja-JP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持込みテーマ構想書</a:t>
            </a:r>
            <a:endParaRPr lang="ja-JP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0" name="Line 69">
            <a:extLst>
              <a:ext uri="{FF2B5EF4-FFF2-40B4-BE49-F238E27FC236}">
                <a16:creationId xmlns:a16="http://schemas.microsoft.com/office/drawing/2014/main" id="{C5AD4167-461E-C094-0511-FC92CEADB764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1539" y="4118160"/>
            <a:ext cx="1669209" cy="0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2" name="Line 81">
            <a:extLst>
              <a:ext uri="{FF2B5EF4-FFF2-40B4-BE49-F238E27FC236}">
                <a16:creationId xmlns:a16="http://schemas.microsoft.com/office/drawing/2014/main" id="{3D9FF87C-C75E-5348-C01A-48CB0027EBC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796910" y="117475"/>
            <a:ext cx="0" cy="64770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3" name="Rectangle 31">
            <a:extLst>
              <a:ext uri="{FF2B5EF4-FFF2-40B4-BE49-F238E27FC236}">
                <a16:creationId xmlns:a16="http://schemas.microsoft.com/office/drawing/2014/main" id="{8B3FCDBA-F4E7-90DA-3152-597DB43220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15901" y="2090105"/>
            <a:ext cx="805793" cy="169277"/>
          </a:xfrm>
          <a:prstGeom prst="rect">
            <a:avLst/>
          </a:prstGeom>
          <a:noFill/>
          <a:ln>
            <a:noFill/>
          </a:ln>
        </p:spPr>
        <p:txBody>
          <a:bodyPr wrap="none" lIns="3600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A) </a:t>
            </a:r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対象分野</a:t>
            </a:r>
            <a:endParaRPr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4" name="Line 70">
            <a:extLst>
              <a:ext uri="{FF2B5EF4-FFF2-40B4-BE49-F238E27FC236}">
                <a16:creationId xmlns:a16="http://schemas.microsoft.com/office/drawing/2014/main" id="{A7DFABD4-EBD2-D162-D66D-4BD416A4BC3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87220" y="4996699"/>
            <a:ext cx="8785225" cy="0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prstDash val="sys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5" name="Line 70">
            <a:extLst>
              <a:ext uri="{FF2B5EF4-FFF2-40B4-BE49-F238E27FC236}">
                <a16:creationId xmlns:a16="http://schemas.microsoft.com/office/drawing/2014/main" id="{30DC1F16-6747-ABBB-CEC3-660841FB89D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796910" y="335070"/>
            <a:ext cx="3536340" cy="0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prstDash val="sys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6" name="Line 81">
            <a:extLst>
              <a:ext uri="{FF2B5EF4-FFF2-40B4-BE49-F238E27FC236}">
                <a16:creationId xmlns:a16="http://schemas.microsoft.com/office/drawing/2014/main" id="{5BA26D5D-B23A-D622-46F7-3B62132D65D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333250" y="117475"/>
            <a:ext cx="0" cy="66675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7" name="Rectangle 80">
            <a:extLst>
              <a:ext uri="{FF2B5EF4-FFF2-40B4-BE49-F238E27FC236}">
                <a16:creationId xmlns:a16="http://schemas.microsoft.com/office/drawing/2014/main" id="{ABD2AEC7-A904-9CF6-80E3-6B13BF92D48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92687" y="147267"/>
            <a:ext cx="1352550" cy="16827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年　　　月　　　日</a:t>
            </a:r>
            <a:endParaRPr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8" name="Line 76">
            <a:extLst>
              <a:ext uri="{FF2B5EF4-FFF2-40B4-BE49-F238E27FC236}">
                <a16:creationId xmlns:a16="http://schemas.microsoft.com/office/drawing/2014/main" id="{A0871D37-4131-1169-6398-48C4584E56B7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1539" y="2881371"/>
            <a:ext cx="1661835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89" name="Line 76">
            <a:extLst>
              <a:ext uri="{FF2B5EF4-FFF2-40B4-BE49-F238E27FC236}">
                <a16:creationId xmlns:a16="http://schemas.microsoft.com/office/drawing/2014/main" id="{25D0E968-0524-CB14-14EF-52AFAE91DF2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81539" y="3091376"/>
            <a:ext cx="1669209" cy="0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prstDash val="sys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90" name="Rectangle 62">
            <a:extLst>
              <a:ext uri="{FF2B5EF4-FFF2-40B4-BE49-F238E27FC236}">
                <a16:creationId xmlns:a16="http://schemas.microsoft.com/office/drawing/2014/main" id="{2E9A258D-69F2-5FA4-FB39-D00753FCB7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115888"/>
            <a:ext cx="8777386" cy="668337"/>
          </a:xfrm>
          <a:prstGeom prst="rect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1" name="テキスト ボックス 68">
            <a:extLst>
              <a:ext uri="{FF2B5EF4-FFF2-40B4-BE49-F238E27FC236}">
                <a16:creationId xmlns:a16="http://schemas.microsoft.com/office/drawing/2014/main" id="{2EC3DE72-70BC-2494-5DB7-51CAE52694BD}"/>
              </a:ext>
            </a:extLst>
          </p:cNvPr>
          <p:cNvSpPr txBox="1"/>
          <p:nvPr userDrawn="1"/>
        </p:nvSpPr>
        <p:spPr>
          <a:xfrm>
            <a:off x="755088" y="5011914"/>
            <a:ext cx="931474" cy="138499"/>
          </a:xfrm>
          <a:prstGeom prst="rect">
            <a:avLst/>
          </a:prstGeom>
          <a:noFill/>
        </p:spPr>
        <p:txBody>
          <a:bodyPr wrap="square" lIns="36000" tIns="0" rIns="3600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（　　　）年度</a:t>
            </a:r>
          </a:p>
        </p:txBody>
      </p:sp>
      <p:sp>
        <p:nvSpPr>
          <p:cNvPr id="92" name="Line 63">
            <a:extLst>
              <a:ext uri="{FF2B5EF4-FFF2-40B4-BE49-F238E27FC236}">
                <a16:creationId xmlns:a16="http://schemas.microsoft.com/office/drawing/2014/main" id="{A65B5245-4CBD-B4FC-483C-F8FF21C8DEEB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356091" y="4996698"/>
            <a:ext cx="0" cy="1744343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93" name="Line 63">
            <a:extLst>
              <a:ext uri="{FF2B5EF4-FFF2-40B4-BE49-F238E27FC236}">
                <a16:creationId xmlns:a16="http://schemas.microsoft.com/office/drawing/2014/main" id="{EFE38D60-CB06-ECA9-F319-ADA5E3E4E295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2045678" y="4996698"/>
            <a:ext cx="0" cy="1751301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94" name="Line 63">
            <a:extLst>
              <a:ext uri="{FF2B5EF4-FFF2-40B4-BE49-F238E27FC236}">
                <a16:creationId xmlns:a16="http://schemas.microsoft.com/office/drawing/2014/main" id="{B2841080-8DC1-57BA-2605-0004B4A41457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5542253" y="4996698"/>
            <a:ext cx="0" cy="1751700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95" name="テキスト ボックス 82">
            <a:extLst>
              <a:ext uri="{FF2B5EF4-FFF2-40B4-BE49-F238E27FC236}">
                <a16:creationId xmlns:a16="http://schemas.microsoft.com/office/drawing/2014/main" id="{D6B5E464-B9B7-17B0-3540-105EE431290F}"/>
              </a:ext>
            </a:extLst>
          </p:cNvPr>
          <p:cNvSpPr txBox="1"/>
          <p:nvPr userDrawn="1"/>
        </p:nvSpPr>
        <p:spPr>
          <a:xfrm rot="16200000">
            <a:off x="30628" y="5583596"/>
            <a:ext cx="483072" cy="123111"/>
          </a:xfrm>
          <a:prstGeom prst="rect">
            <a:avLst/>
          </a:prstGeom>
          <a:noFill/>
        </p:spPr>
        <p:txBody>
          <a:bodyPr wrap="none" lIns="36000" tIns="0" rIns="3600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実施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計画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96" name="テキスト ボックス 84">
            <a:extLst>
              <a:ext uri="{FF2B5EF4-FFF2-40B4-BE49-F238E27FC236}">
                <a16:creationId xmlns:a16="http://schemas.microsoft.com/office/drawing/2014/main" id="{25217738-2A91-BCA4-D7C9-FEDDE2F12AC4}"/>
              </a:ext>
            </a:extLst>
          </p:cNvPr>
          <p:cNvSpPr txBox="1"/>
          <p:nvPr userDrawn="1"/>
        </p:nvSpPr>
        <p:spPr>
          <a:xfrm rot="16200000">
            <a:off x="133259" y="6311301"/>
            <a:ext cx="277812" cy="122238"/>
          </a:xfrm>
          <a:prstGeom prst="rect">
            <a:avLst/>
          </a:prstGeom>
          <a:noFill/>
        </p:spPr>
        <p:txBody>
          <a:bodyPr wrap="none" lIns="36000" tIns="0" rIns="3600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人員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97" name="テキスト ボックス 86">
            <a:extLst>
              <a:ext uri="{FF2B5EF4-FFF2-40B4-BE49-F238E27FC236}">
                <a16:creationId xmlns:a16="http://schemas.microsoft.com/office/drawing/2014/main" id="{B91B084D-6912-2FE8-1018-8F03C6ED7CD0}"/>
              </a:ext>
            </a:extLst>
          </p:cNvPr>
          <p:cNvSpPr txBox="1"/>
          <p:nvPr userDrawn="1"/>
        </p:nvSpPr>
        <p:spPr>
          <a:xfrm rot="16200000">
            <a:off x="133259" y="6561598"/>
            <a:ext cx="277812" cy="122238"/>
          </a:xfrm>
          <a:prstGeom prst="rect">
            <a:avLst/>
          </a:prstGeom>
          <a:noFill/>
        </p:spPr>
        <p:txBody>
          <a:bodyPr wrap="none" lIns="36000" tIns="0" rIns="3600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費用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98" name="Rectangle 62">
            <a:extLst>
              <a:ext uri="{FF2B5EF4-FFF2-40B4-BE49-F238E27FC236}">
                <a16:creationId xmlns:a16="http://schemas.microsoft.com/office/drawing/2014/main" id="{EBEE21FF-793B-3E69-983C-FE9D12F12A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2058987"/>
            <a:ext cx="8785225" cy="4683126"/>
          </a:xfrm>
          <a:prstGeom prst="rect">
            <a:avLst/>
          </a:prstGeom>
          <a:noFill/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9" name="Rectangle 23">
            <a:extLst>
              <a:ext uri="{FF2B5EF4-FFF2-40B4-BE49-F238E27FC236}">
                <a16:creationId xmlns:a16="http://schemas.microsoft.com/office/drawing/2014/main" id="{EF646DBF-219F-D619-8103-C1958F86251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96380" y="4129833"/>
            <a:ext cx="3960813" cy="184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E) HySE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への依頼事項</a:t>
            </a:r>
            <a:endParaRPr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0" name="Line 63">
            <a:extLst>
              <a:ext uri="{FF2B5EF4-FFF2-40B4-BE49-F238E27FC236}">
                <a16:creationId xmlns:a16="http://schemas.microsoft.com/office/drawing/2014/main" id="{75AB8894-D805-BDB3-D463-86121F14DA56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7271574" y="4996698"/>
            <a:ext cx="0" cy="1766398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1" name="Line 69">
            <a:extLst>
              <a:ext uri="{FF2B5EF4-FFF2-40B4-BE49-F238E27FC236}">
                <a16:creationId xmlns:a16="http://schemas.microsoft.com/office/drawing/2014/main" id="{5EBC974C-6C73-06F1-80CE-B0E1173F0242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7220" y="4789253"/>
            <a:ext cx="8769554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2" name="Line 69">
            <a:extLst>
              <a:ext uri="{FF2B5EF4-FFF2-40B4-BE49-F238E27FC236}">
                <a16:creationId xmlns:a16="http://schemas.microsoft.com/office/drawing/2014/main" id="{3F3DD521-4859-2A60-07DB-20E3CCC0077E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0871" y="6244268"/>
            <a:ext cx="8783742" cy="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3" name="Line 69">
            <a:extLst>
              <a:ext uri="{FF2B5EF4-FFF2-40B4-BE49-F238E27FC236}">
                <a16:creationId xmlns:a16="http://schemas.microsoft.com/office/drawing/2014/main" id="{D5C041AC-A03B-95CC-2D96-81F3D324003B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92560" y="6498559"/>
            <a:ext cx="8783742" cy="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4" name="Line 63">
            <a:extLst>
              <a:ext uri="{FF2B5EF4-FFF2-40B4-BE49-F238E27FC236}">
                <a16:creationId xmlns:a16="http://schemas.microsoft.com/office/drawing/2014/main" id="{6D6562D7-5284-2E4E-FC12-70CFA7EDFAFB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3790387" y="5011914"/>
            <a:ext cx="0" cy="1736085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5" name="Line 69">
            <a:extLst>
              <a:ext uri="{FF2B5EF4-FFF2-40B4-BE49-F238E27FC236}">
                <a16:creationId xmlns:a16="http://schemas.microsoft.com/office/drawing/2014/main" id="{EF6C3305-0377-FF08-CA44-5DB1A6FAD128}"/>
              </a:ext>
            </a:extLst>
          </p:cNvPr>
          <p:cNvSpPr>
            <a:spLocks noChangeShapeType="1"/>
          </p:cNvSpPr>
          <p:nvPr userDrawn="1"/>
        </p:nvSpPr>
        <p:spPr bwMode="auto">
          <a:xfrm flipH="1" flipV="1">
            <a:off x="1850748" y="2060278"/>
            <a:ext cx="1221" cy="2725876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6" name="Line 69">
            <a:extLst>
              <a:ext uri="{FF2B5EF4-FFF2-40B4-BE49-F238E27FC236}">
                <a16:creationId xmlns:a16="http://schemas.microsoft.com/office/drawing/2014/main" id="{C178D2F1-DB5A-2B0E-DB42-CCB564A2C145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79388" y="2286658"/>
            <a:ext cx="8785223" cy="0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7" name="Line 69">
            <a:extLst>
              <a:ext uri="{FF2B5EF4-FFF2-40B4-BE49-F238E27FC236}">
                <a16:creationId xmlns:a16="http://schemas.microsoft.com/office/drawing/2014/main" id="{521B74A9-4285-53AF-8BE5-A2AC7A5518C5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50748" y="4119991"/>
            <a:ext cx="7106026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8" name="Line 69">
            <a:extLst>
              <a:ext uri="{FF2B5EF4-FFF2-40B4-BE49-F238E27FC236}">
                <a16:creationId xmlns:a16="http://schemas.microsoft.com/office/drawing/2014/main" id="{62AAE011-64FB-930F-AD79-4ACFD18802E8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1850748" y="4332613"/>
            <a:ext cx="7106026" cy="0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prstDash val="sysDash"/>
            <a:round/>
            <a:headEnd/>
            <a:tailEnd/>
          </a:ln>
        </p:spPr>
        <p:txBody>
          <a:bodyPr l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09" name="Rectangle 23">
            <a:extLst>
              <a:ext uri="{FF2B5EF4-FFF2-40B4-BE49-F238E27FC236}">
                <a16:creationId xmlns:a16="http://schemas.microsoft.com/office/drawing/2014/main" id="{B71220D4-7576-C807-8E1A-59C3A40D7ED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96380" y="2079213"/>
            <a:ext cx="3960813" cy="184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D) 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テーマの概要</a:t>
            </a:r>
            <a:endParaRPr lang="ja-JP" altLang="en-US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0" name="Line 68">
            <a:extLst>
              <a:ext uri="{FF2B5EF4-FFF2-40B4-BE49-F238E27FC236}">
                <a16:creationId xmlns:a16="http://schemas.microsoft.com/office/drawing/2014/main" id="{C65CCB52-E43C-58DC-C1A9-B1E509230DDA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896365" y="104959"/>
            <a:ext cx="0" cy="694769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11" name="Line 75">
            <a:extLst>
              <a:ext uri="{FF2B5EF4-FFF2-40B4-BE49-F238E27FC236}">
                <a16:creationId xmlns:a16="http://schemas.microsoft.com/office/drawing/2014/main" id="{4A017BEC-0B43-44E7-E87F-9FD0C0D35FD1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333251" y="338513"/>
            <a:ext cx="262352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12" name="Rectangle 46">
            <a:extLst>
              <a:ext uri="{FF2B5EF4-FFF2-40B4-BE49-F238E27FC236}">
                <a16:creationId xmlns:a16="http://schemas.microsoft.com/office/drawing/2014/main" id="{E9E19339-0822-B4A4-9A32-4824EC5A257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410751" y="364006"/>
            <a:ext cx="423193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作成者</a:t>
            </a:r>
          </a:p>
        </p:txBody>
      </p:sp>
      <p:sp>
        <p:nvSpPr>
          <p:cNvPr id="113" name="Line 75">
            <a:extLst>
              <a:ext uri="{FF2B5EF4-FFF2-40B4-BE49-F238E27FC236}">
                <a16:creationId xmlns:a16="http://schemas.microsoft.com/office/drawing/2014/main" id="{CFCAAEF8-7C7B-0DDB-6C20-4184B78D647C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346221" y="563706"/>
            <a:ext cx="2610553" cy="0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114" name="Rectangle 16">
            <a:extLst>
              <a:ext uri="{FF2B5EF4-FFF2-40B4-BE49-F238E27FC236}">
                <a16:creationId xmlns:a16="http://schemas.microsoft.com/office/drawing/2014/main" id="{868931A0-03A7-E8EC-158F-B9EB6CDB65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4309" y="6489510"/>
            <a:ext cx="6463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Rectangle 16">
            <a:extLst>
              <a:ext uri="{FF2B5EF4-FFF2-40B4-BE49-F238E27FC236}">
                <a16:creationId xmlns:a16="http://schemas.microsoft.com/office/drawing/2014/main" id="{E43309CB-EE93-A471-A474-505D9AB11D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8961" y="6242662"/>
            <a:ext cx="5180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6" name="Rectangle 16">
            <a:extLst>
              <a:ext uri="{FF2B5EF4-FFF2-40B4-BE49-F238E27FC236}">
                <a16:creationId xmlns:a16="http://schemas.microsoft.com/office/drawing/2014/main" id="{90E057BA-BEF2-2299-A083-2BC574A437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15459" y="6496837"/>
            <a:ext cx="6463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Rectangle 16">
            <a:extLst>
              <a:ext uri="{FF2B5EF4-FFF2-40B4-BE49-F238E27FC236}">
                <a16:creationId xmlns:a16="http://schemas.microsoft.com/office/drawing/2014/main" id="{851E3E06-B5D7-80AE-F59C-2D32FC64E2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50111" y="6249989"/>
            <a:ext cx="5180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Rectangle 16">
            <a:extLst>
              <a:ext uri="{FF2B5EF4-FFF2-40B4-BE49-F238E27FC236}">
                <a16:creationId xmlns:a16="http://schemas.microsoft.com/office/drawing/2014/main" id="{B828DE74-C919-E07A-E8C4-8A96836B3FA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62847" y="6493785"/>
            <a:ext cx="6463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Rectangle 16">
            <a:extLst>
              <a:ext uri="{FF2B5EF4-FFF2-40B4-BE49-F238E27FC236}">
                <a16:creationId xmlns:a16="http://schemas.microsoft.com/office/drawing/2014/main" id="{B0B51CEE-D7E9-F64B-A833-3CF59AE275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797499" y="6246937"/>
            <a:ext cx="5180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Rectangle 16">
            <a:extLst>
              <a:ext uri="{FF2B5EF4-FFF2-40B4-BE49-F238E27FC236}">
                <a16:creationId xmlns:a16="http://schemas.microsoft.com/office/drawing/2014/main" id="{23A1ADC6-D037-BB79-FFF0-DF4C6DD865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85375" y="6491812"/>
            <a:ext cx="6463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Rectangle 16">
            <a:extLst>
              <a:ext uri="{FF2B5EF4-FFF2-40B4-BE49-F238E27FC236}">
                <a16:creationId xmlns:a16="http://schemas.microsoft.com/office/drawing/2014/main" id="{D6301AC5-FEE8-8A52-73DF-B4B335BB56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20027" y="6244964"/>
            <a:ext cx="5180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Rectangle 16">
            <a:extLst>
              <a:ext uri="{FF2B5EF4-FFF2-40B4-BE49-F238E27FC236}">
                <a16:creationId xmlns:a16="http://schemas.microsoft.com/office/drawing/2014/main" id="{B5DAD9F4-5D55-CBF2-EEDB-5C4E8F456F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80395" y="6497992"/>
            <a:ext cx="6463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Rectangle 16">
            <a:extLst>
              <a:ext uri="{FF2B5EF4-FFF2-40B4-BE49-F238E27FC236}">
                <a16:creationId xmlns:a16="http://schemas.microsoft.com/office/drawing/2014/main" id="{4F8CD794-944E-E427-38A4-1ACA0FF7D8F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15047" y="6251144"/>
            <a:ext cx="51809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テキスト ボックス 68">
            <a:extLst>
              <a:ext uri="{FF2B5EF4-FFF2-40B4-BE49-F238E27FC236}">
                <a16:creationId xmlns:a16="http://schemas.microsoft.com/office/drawing/2014/main" id="{FAE59793-AD95-F15A-76BB-157995F1C239}"/>
              </a:ext>
            </a:extLst>
          </p:cNvPr>
          <p:cNvSpPr txBox="1"/>
          <p:nvPr userDrawn="1"/>
        </p:nvSpPr>
        <p:spPr>
          <a:xfrm>
            <a:off x="2524634" y="5011914"/>
            <a:ext cx="931474" cy="138499"/>
          </a:xfrm>
          <a:prstGeom prst="rect">
            <a:avLst/>
          </a:prstGeom>
          <a:noFill/>
        </p:spPr>
        <p:txBody>
          <a:bodyPr wrap="square" lIns="36000" tIns="0" rIns="3600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（　　　）年度</a:t>
            </a:r>
          </a:p>
        </p:txBody>
      </p:sp>
      <p:sp>
        <p:nvSpPr>
          <p:cNvPr id="125" name="テキスト ボックス 68">
            <a:extLst>
              <a:ext uri="{FF2B5EF4-FFF2-40B4-BE49-F238E27FC236}">
                <a16:creationId xmlns:a16="http://schemas.microsoft.com/office/drawing/2014/main" id="{0411ECB9-7932-1BB5-641B-9240ADB5D1EC}"/>
              </a:ext>
            </a:extLst>
          </p:cNvPr>
          <p:cNvSpPr txBox="1"/>
          <p:nvPr userDrawn="1"/>
        </p:nvSpPr>
        <p:spPr>
          <a:xfrm>
            <a:off x="4226961" y="5011914"/>
            <a:ext cx="931474" cy="138499"/>
          </a:xfrm>
          <a:prstGeom prst="rect">
            <a:avLst/>
          </a:prstGeom>
          <a:noFill/>
        </p:spPr>
        <p:txBody>
          <a:bodyPr wrap="square" lIns="36000" tIns="0" rIns="3600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（　　　）年度</a:t>
            </a:r>
          </a:p>
        </p:txBody>
      </p:sp>
      <p:sp>
        <p:nvSpPr>
          <p:cNvPr id="126" name="テキスト ボックス 68">
            <a:extLst>
              <a:ext uri="{FF2B5EF4-FFF2-40B4-BE49-F238E27FC236}">
                <a16:creationId xmlns:a16="http://schemas.microsoft.com/office/drawing/2014/main" id="{DF0A3845-C11C-1D9C-204E-3294D9112E65}"/>
              </a:ext>
            </a:extLst>
          </p:cNvPr>
          <p:cNvSpPr txBox="1"/>
          <p:nvPr userDrawn="1"/>
        </p:nvSpPr>
        <p:spPr>
          <a:xfrm>
            <a:off x="5996285" y="5011914"/>
            <a:ext cx="931474" cy="138499"/>
          </a:xfrm>
          <a:prstGeom prst="rect">
            <a:avLst/>
          </a:prstGeom>
          <a:noFill/>
        </p:spPr>
        <p:txBody>
          <a:bodyPr wrap="square" lIns="36000" tIns="0" rIns="3600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（　　　）年度</a:t>
            </a:r>
          </a:p>
        </p:txBody>
      </p:sp>
      <p:sp>
        <p:nvSpPr>
          <p:cNvPr id="127" name="テキスト ボックス 68">
            <a:extLst>
              <a:ext uri="{FF2B5EF4-FFF2-40B4-BE49-F238E27FC236}">
                <a16:creationId xmlns:a16="http://schemas.microsoft.com/office/drawing/2014/main" id="{3DEC25BE-17D0-21C0-9D96-F95171E01264}"/>
              </a:ext>
            </a:extLst>
          </p:cNvPr>
          <p:cNvSpPr txBox="1"/>
          <p:nvPr userDrawn="1"/>
        </p:nvSpPr>
        <p:spPr>
          <a:xfrm>
            <a:off x="7740617" y="5011914"/>
            <a:ext cx="931474" cy="138499"/>
          </a:xfrm>
          <a:prstGeom prst="rect">
            <a:avLst/>
          </a:prstGeom>
          <a:noFill/>
        </p:spPr>
        <p:txBody>
          <a:bodyPr wrap="square" lIns="36000" tIns="0" rIns="3600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+mn-ea"/>
              </a:rPr>
              <a:t>（　　　）年度</a:t>
            </a:r>
          </a:p>
        </p:txBody>
      </p:sp>
      <p:sp>
        <p:nvSpPr>
          <p:cNvPr id="128" name="Rectangle 16">
            <a:extLst>
              <a:ext uri="{FF2B5EF4-FFF2-40B4-BE49-F238E27FC236}">
                <a16:creationId xmlns:a16="http://schemas.microsoft.com/office/drawing/2014/main" id="{8FF34985-D600-7816-F5D5-1787E53D95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2352" y="2306340"/>
            <a:ext cx="186621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□パワートレイン □水素充填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燃料供給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□</a:t>
            </a:r>
            <a:r>
              <a:rPr lang="en-US" altLang="ja-JP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MBD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□その他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）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9" name="Rectangle 16">
            <a:extLst>
              <a:ext uri="{FF2B5EF4-FFF2-40B4-BE49-F238E27FC236}">
                <a16:creationId xmlns:a16="http://schemas.microsoft.com/office/drawing/2014/main" id="{96B5A71F-6BBA-9081-C9D3-F5D169B6E4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4977" y="4105239"/>
            <a:ext cx="179437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□自社単独</a:t>
            </a:r>
            <a:endParaRPr lang="en-US" altLang="ja-JP" sz="1000" b="1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□自社＋外部委託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HySE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組合員との協同</a:t>
            </a: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（協同領域：　　         　　　　 　 </a:t>
            </a:r>
            <a:r>
              <a:rPr lang="en-US" altLang="ja-JP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8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Line 63">
            <a:extLst>
              <a:ext uri="{FF2B5EF4-FFF2-40B4-BE49-F238E27FC236}">
                <a16:creationId xmlns:a16="http://schemas.microsoft.com/office/drawing/2014/main" id="{34FF5B4B-B1F4-8913-0B12-D66A25CF1CD9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6329078" y="904875"/>
            <a:ext cx="0" cy="333375"/>
          </a:xfrm>
          <a:prstGeom prst="line">
            <a:avLst/>
          </a:prstGeom>
          <a:noFill/>
          <a:ln w="7938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3" name="Line 68">
            <a:extLst>
              <a:ext uri="{FF2B5EF4-FFF2-40B4-BE49-F238E27FC236}">
                <a16:creationId xmlns:a16="http://schemas.microsoft.com/office/drawing/2014/main" id="{E155AB2E-BB13-881F-BDD0-286044F28B3D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895824" y="921486"/>
            <a:ext cx="0" cy="319378"/>
          </a:xfrm>
          <a:prstGeom prst="line">
            <a:avLst/>
          </a:prstGeom>
          <a:noFill/>
          <a:ln w="7938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black"/>
              </a:solidFill>
              <a:latin typeface="+mn-lt"/>
              <a:ea typeface="+mn-ea"/>
            </a:endParaRPr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0958F779-7863-E045-5481-C98B4429E40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48973" y="984735"/>
            <a:ext cx="538609" cy="16158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研究期間</a:t>
            </a:r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9BF0BEE6-2CD4-1601-55AE-2D7EF55D8D0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778627" y="948371"/>
            <a:ext cx="31931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Rectangle 80">
            <a:extLst>
              <a:ext uri="{FF2B5EF4-FFF2-40B4-BE49-F238E27FC236}">
                <a16:creationId xmlns:a16="http://schemas.microsoft.com/office/drawing/2014/main" id="{28E47A38-67B1-CC53-3875-4EAE3052E8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001572" y="995403"/>
            <a:ext cx="769441" cy="1384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年　　　月</a:t>
            </a:r>
            <a:endParaRPr lang="ja-JP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Rectangle 80">
            <a:extLst>
              <a:ext uri="{FF2B5EF4-FFF2-40B4-BE49-F238E27FC236}">
                <a16:creationId xmlns:a16="http://schemas.microsoft.com/office/drawing/2014/main" id="{E2164645-D22E-D9C1-E3BA-20D448990A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37329" y="995403"/>
            <a:ext cx="769441" cy="1384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1281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年　　　月</a:t>
            </a:r>
            <a:endParaRPr lang="ja-JP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985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F7853-ED47-4BCF-A2F2-B2F42664C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95AD6-F5F2-4BF0-8CB8-FEE1A575C81F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76CC8A-0A5F-4AA2-9E60-D7FE56E5E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FFA181-5A4E-4694-B29C-E9DE1D7E03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ED9F5-4AB1-480A-BA14-8C07C2B542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85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6853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ECB5EC8259FAA409DC852C9BD6F098B" ma:contentTypeVersion="10" ma:contentTypeDescription="新しいドキュメントを作成します。" ma:contentTypeScope="" ma:versionID="02a9f90c9f8199c8000baad1c7793ede">
  <xsd:schema xmlns:xsd="http://www.w3.org/2001/XMLSchema" xmlns:xs="http://www.w3.org/2001/XMLSchema" xmlns:p="http://schemas.microsoft.com/office/2006/metadata/properties" xmlns:ns2="bb92eeaf-9a61-43b8-9cc4-c953c589139d" xmlns:ns3="776c3245-93de-42bf-ab21-bed6e812f811" targetNamespace="http://schemas.microsoft.com/office/2006/metadata/properties" ma:root="true" ma:fieldsID="49573f4ba392936ff5f007b1ca23c491" ns2:_="" ns3:_="">
    <xsd:import namespace="bb92eeaf-9a61-43b8-9cc4-c953c589139d"/>
    <xsd:import namespace="776c3245-93de-42bf-ab21-bed6e812f8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92eeaf-9a61-43b8-9cc4-c953c58913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5d8d8cb3-13e6-4a9b-b8ca-c05e8e4559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c3245-93de-42bf-ab21-bed6e812f81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a7238b4-438e-43d5-a00f-891e02a9651a}" ma:internalName="TaxCatchAll" ma:showField="CatchAllData" ma:web="776c3245-93de-42bf-ab21-bed6e812f8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76c3245-93de-42bf-ab21-bed6e812f811" xsi:nil="true"/>
    <lcf76f155ced4ddcb4097134ff3c332f xmlns="bb92eeaf-9a61-43b8-9cc4-c953c589139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038E03E-F018-490F-A31E-C92ABC92AF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92eeaf-9a61-43b8-9cc4-c953c589139d"/>
    <ds:schemaRef ds:uri="776c3245-93de-42bf-ab21-bed6e812f8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EC2F3C-C42E-4E41-A688-8B3129214E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220CA1-0D2F-49D2-AE27-E034B5695A7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776c3245-93de-42bf-ab21-bed6e812f811"/>
    <ds:schemaRef ds:uri="bb92eeaf-9a61-43b8-9cc4-c953c589139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游ゴシック</vt:lpstr>
      <vt:lpstr>Arial</vt:lpstr>
      <vt:lpstr>Arial Narrow</vt:lpstr>
      <vt:lpstr>Calibri</vt:lpstr>
      <vt:lpstr>Office テーマ</vt:lpstr>
      <vt:lpstr>PowerPoint プレゼンテーション</vt:lpstr>
    </vt:vector>
  </TitlesOfParts>
  <Company>ヤマハ発動機株式会社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0286181</dc:creator>
  <cp:lastModifiedBy>Yasuo Murakami (村上 泰男)</cp:lastModifiedBy>
  <cp:revision>10</cp:revision>
  <cp:lastPrinted>2019-01-15T06:05:33Z</cp:lastPrinted>
  <dcterms:created xsi:type="dcterms:W3CDTF">2015-01-09T03:24:37Z</dcterms:created>
  <dcterms:modified xsi:type="dcterms:W3CDTF">2023-08-31T00:04:43Z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0x0101008ECB5EC8259FAA409DC852C9BD6F098B</vt:lpwstr>
  </property>
  <property fmtid="{D5CDD505-2E9C-101B-9397-08002B2CF9AE}" pid="3" name="_dlc_DocIdItemGuid">
    <vt:lpwstr>5a1ccada-f2c4-4198-b198-30376a79c2f9</vt:lpwstr>
  </property>
  <property fmtid="{D5CDD505-2E9C-101B-9397-08002B2CF9AE}" pid="4" name="MediaServiceImageTags">
    <vt:lpwstr/>
  </property>
</Properties>
</file>